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>
        <p:scale>
          <a:sx n="90" d="100"/>
          <a:sy n="90" d="100"/>
        </p:scale>
        <p:origin x="-1195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E6D94-B8CC-4E4C-A1D7-7E19E332420B}" type="datetimeFigureOut">
              <a:rPr kumimoji="1" lang="en-US" smtClean="0"/>
              <a:t>11/2/2017</a:t>
            </a:fld>
            <a:endParaRPr kumimoji="1"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70F08-5E82-46AC-A554-53BC88D575DE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52391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A6042-16EB-484D-8C57-5BE6E3C30C7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76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278688" cy="2448272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</a:t>
            </a:r>
            <a:r>
              <a:rPr lang="ja-JP" altLang="en-US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of conflict of interest  </a:t>
            </a:r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32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We have </a:t>
            </a:r>
            <a:r>
              <a:rPr lang="en-US" altLang="ja-JP" sz="32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</a:t>
            </a:r>
            <a:r>
              <a:rPr lang="en-US" altLang="ja-JP" sz="32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othing to declare for this study.</a:t>
            </a:r>
            <a:endParaRPr kumimoji="1" lang="ja-JP" altLang="en-US" sz="3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141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</Words>
  <PresentationFormat>画面に合わせる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Disclosure of conflict of interest    We have nothing to declare for this study.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2012-12-13T05:17:34Z</dcterms:created>
  <dcterms:modified xsi:type="dcterms:W3CDTF">2017-11-02T11:16:40Z</dcterms:modified>
</cp:coreProperties>
</file>